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Slab"/>
      <p:regular r:id="rId15"/>
      <p:bold r:id="rId16"/>
    </p:embeddedFont>
    <p:embeddedFont>
      <p:font typeface="Roboto"/>
      <p:regular r:id="rId17"/>
      <p:bold r:id="rId18"/>
      <p:italic r:id="rId19"/>
      <p:boldItalic r:id="rId20"/>
    </p:embeddedFont>
    <p:embeddedFont>
      <p:font typeface="Montserrat"/>
      <p:regular r:id="rId21"/>
      <p:bold r:id="rId22"/>
      <p:italic r:id="rId23"/>
      <p:boldItalic r:id="rId24"/>
    </p:embeddedFont>
    <p:embeddedFont>
      <p:font typeface="Squada One"/>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SquadaOn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Slab-regular.fntdata"/><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font" Target="fonts/RobotoSlab-bold.fntdata"/><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a1c6fbbbf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a1c6fbbbf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a1c6fbbbf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a1c6fbbbf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 name="Google Shape;8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a1c6fbbbf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a1c6fbbbf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a1c6fbbbf6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a1c6fbbbf6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 name="Shape 9"/>
        <p:cNvGrpSpPr/>
        <p:nvPr/>
      </p:nvGrpSpPr>
      <p:grpSpPr>
        <a:xfrm>
          <a:off x="0" y="0"/>
          <a:ext cx="0" cy="0"/>
          <a:chOff x="0" y="0"/>
          <a:chExt cx="0" cy="0"/>
        </a:xfrm>
      </p:grpSpPr>
      <p:sp>
        <p:nvSpPr>
          <p:cNvPr id="10" name="Google Shape;10;p2"/>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txBox="1"/>
          <p:nvPr>
            <p:ph hasCustomPrompt="1" type="title"/>
          </p:nvPr>
        </p:nvSpPr>
        <p:spPr>
          <a:xfrm>
            <a:off x="387900" y="1152450"/>
            <a:ext cx="8368200" cy="15384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5"/>
              </a:buClr>
              <a:buSzPts val="13000"/>
              <a:buNone/>
              <a:defRPr sz="13000">
                <a:solidFill>
                  <a:schemeClr val="accent5"/>
                </a:solidFill>
              </a:defRPr>
            </a:lvl1pPr>
            <a:lvl2pPr lvl="1" algn="ctr">
              <a:lnSpc>
                <a:spcPct val="100000"/>
              </a:lnSpc>
              <a:spcBef>
                <a:spcPts val="0"/>
              </a:spcBef>
              <a:spcAft>
                <a:spcPts val="0"/>
              </a:spcAft>
              <a:buClr>
                <a:schemeClr val="accent5"/>
              </a:buClr>
              <a:buSzPts val="13000"/>
              <a:buNone/>
              <a:defRPr sz="13000">
                <a:solidFill>
                  <a:schemeClr val="accent5"/>
                </a:solidFill>
              </a:defRPr>
            </a:lvl2pPr>
            <a:lvl3pPr lvl="2" algn="ctr">
              <a:lnSpc>
                <a:spcPct val="100000"/>
              </a:lnSpc>
              <a:spcBef>
                <a:spcPts val="0"/>
              </a:spcBef>
              <a:spcAft>
                <a:spcPts val="0"/>
              </a:spcAft>
              <a:buClr>
                <a:schemeClr val="accent5"/>
              </a:buClr>
              <a:buSzPts val="13000"/>
              <a:buNone/>
              <a:defRPr sz="13000">
                <a:solidFill>
                  <a:schemeClr val="accent5"/>
                </a:solidFill>
              </a:defRPr>
            </a:lvl3pPr>
            <a:lvl4pPr lvl="3" algn="ctr">
              <a:lnSpc>
                <a:spcPct val="100000"/>
              </a:lnSpc>
              <a:spcBef>
                <a:spcPts val="0"/>
              </a:spcBef>
              <a:spcAft>
                <a:spcPts val="0"/>
              </a:spcAft>
              <a:buClr>
                <a:schemeClr val="accent5"/>
              </a:buClr>
              <a:buSzPts val="13000"/>
              <a:buNone/>
              <a:defRPr sz="13000">
                <a:solidFill>
                  <a:schemeClr val="accent5"/>
                </a:solidFill>
              </a:defRPr>
            </a:lvl4pPr>
            <a:lvl5pPr lvl="4" algn="ctr">
              <a:lnSpc>
                <a:spcPct val="100000"/>
              </a:lnSpc>
              <a:spcBef>
                <a:spcPts val="0"/>
              </a:spcBef>
              <a:spcAft>
                <a:spcPts val="0"/>
              </a:spcAft>
              <a:buClr>
                <a:schemeClr val="accent5"/>
              </a:buClr>
              <a:buSzPts val="13000"/>
              <a:buNone/>
              <a:defRPr sz="13000">
                <a:solidFill>
                  <a:schemeClr val="accent5"/>
                </a:solidFill>
              </a:defRPr>
            </a:lvl5pPr>
            <a:lvl6pPr lvl="5" algn="ctr">
              <a:lnSpc>
                <a:spcPct val="100000"/>
              </a:lnSpc>
              <a:spcBef>
                <a:spcPts val="0"/>
              </a:spcBef>
              <a:spcAft>
                <a:spcPts val="0"/>
              </a:spcAft>
              <a:buClr>
                <a:schemeClr val="accent5"/>
              </a:buClr>
              <a:buSzPts val="13000"/>
              <a:buNone/>
              <a:defRPr sz="13000">
                <a:solidFill>
                  <a:schemeClr val="accent5"/>
                </a:solidFill>
              </a:defRPr>
            </a:lvl6pPr>
            <a:lvl7pPr lvl="6" algn="ctr">
              <a:lnSpc>
                <a:spcPct val="100000"/>
              </a:lnSpc>
              <a:spcBef>
                <a:spcPts val="0"/>
              </a:spcBef>
              <a:spcAft>
                <a:spcPts val="0"/>
              </a:spcAft>
              <a:buClr>
                <a:schemeClr val="accent5"/>
              </a:buClr>
              <a:buSzPts val="13000"/>
              <a:buNone/>
              <a:defRPr sz="13000">
                <a:solidFill>
                  <a:schemeClr val="accent5"/>
                </a:solidFill>
              </a:defRPr>
            </a:lvl7pPr>
            <a:lvl8pPr lvl="7" algn="ctr">
              <a:lnSpc>
                <a:spcPct val="100000"/>
              </a:lnSpc>
              <a:spcBef>
                <a:spcPts val="0"/>
              </a:spcBef>
              <a:spcAft>
                <a:spcPts val="0"/>
              </a:spcAft>
              <a:buClr>
                <a:schemeClr val="accent5"/>
              </a:buClr>
              <a:buSzPts val="13000"/>
              <a:buNone/>
              <a:defRPr sz="13000">
                <a:solidFill>
                  <a:schemeClr val="accent5"/>
                </a:solidFill>
              </a:defRPr>
            </a:lvl8pPr>
            <a:lvl9pPr lvl="8" algn="ctr">
              <a:lnSpc>
                <a:spcPct val="100000"/>
              </a:lnSpc>
              <a:spcBef>
                <a:spcPts val="0"/>
              </a:spcBef>
              <a:spcAft>
                <a:spcPts val="0"/>
              </a:spcAft>
              <a:buClr>
                <a:schemeClr val="accent5"/>
              </a:buClr>
              <a:buSzPts val="13000"/>
              <a:buNone/>
              <a:defRPr sz="13000">
                <a:solidFill>
                  <a:schemeClr val="accent5"/>
                </a:solidFill>
              </a:defRPr>
            </a:lvl9pPr>
          </a:lstStyle>
          <a:p>
            <a:r>
              <a:t>xx%</a:t>
            </a:r>
          </a:p>
        </p:txBody>
      </p:sp>
      <p:sp>
        <p:nvSpPr>
          <p:cNvPr id="12" name="Google Shape;12;p2"/>
          <p:cNvSpPr txBox="1"/>
          <p:nvPr>
            <p:ph idx="1" type="body"/>
          </p:nvPr>
        </p:nvSpPr>
        <p:spPr>
          <a:xfrm>
            <a:off x="387900" y="2919450"/>
            <a:ext cx="8368200" cy="10716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3" name="Google Shape;13;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 name="Shape 54"/>
        <p:cNvGrpSpPr/>
        <p:nvPr/>
      </p:nvGrpSpPr>
      <p:grpSpPr>
        <a:xfrm>
          <a:off x="0" y="0"/>
          <a:ext cx="0" cy="0"/>
          <a:chOff x="0" y="0"/>
          <a:chExt cx="0" cy="0"/>
        </a:xfrm>
      </p:grpSpPr>
      <p:sp>
        <p:nvSpPr>
          <p:cNvPr id="55" name="Google Shape;55;p11"/>
          <p:cNvSpPr txBox="1"/>
          <p:nvPr>
            <p:ph idx="1" type="body"/>
          </p:nvPr>
        </p:nvSpPr>
        <p:spPr>
          <a:xfrm>
            <a:off x="319500" y="423372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6" name="Google Shape;56;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cxnSp>
        <p:nvCxnSpPr>
          <p:cNvPr id="15" name="Google Shape;15;p3"/>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16" name="Google Shape;16;p3"/>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7" name="Google Shape;17;p3"/>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8" name="Google Shape;18;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4"/>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21" name="Google Shape;21;p4"/>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22" name="Google Shape;22;p4"/>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23" name="Google Shape;23;p4"/>
          <p:cNvSpPr txBox="1"/>
          <p:nvPr>
            <p:ph type="ctrTitle"/>
          </p:nvPr>
        </p:nvSpPr>
        <p:spPr>
          <a:xfrm>
            <a:off x="1680302" y="1188925"/>
            <a:ext cx="5783400" cy="14574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000"/>
              <a:buNone/>
              <a:defRPr sz="4000"/>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24" name="Google Shape;24;p4"/>
          <p:cNvSpPr txBox="1"/>
          <p:nvPr>
            <p:ph idx="1" type="subTitle"/>
          </p:nvPr>
        </p:nvSpPr>
        <p:spPr>
          <a:xfrm>
            <a:off x="1680302" y="3049450"/>
            <a:ext cx="5783400" cy="9090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25" name="Google Shape;25;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cxnSp>
        <p:nvCxnSpPr>
          <p:cNvPr id="27" name="Google Shape;27;p5"/>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28" name="Google Shape;28;p5"/>
          <p:cNvSpPr txBox="1"/>
          <p:nvPr>
            <p:ph type="title"/>
          </p:nvPr>
        </p:nvSpPr>
        <p:spPr>
          <a:xfrm>
            <a:off x="480750" y="1764950"/>
            <a:ext cx="8222100" cy="907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9" name="Google Shape;29;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cxnSp>
        <p:nvCxnSpPr>
          <p:cNvPr id="31" name="Google Shape;31;p6"/>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32" name="Google Shape;32;p6"/>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3" name="Google Shape;33;p6"/>
          <p:cNvSpPr txBox="1"/>
          <p:nvPr>
            <p:ph idx="1" type="body"/>
          </p:nvPr>
        </p:nvSpPr>
        <p:spPr>
          <a:xfrm>
            <a:off x="387900" y="1489825"/>
            <a:ext cx="3999900" cy="30789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4" name="Google Shape;34;p6"/>
          <p:cNvSpPr txBox="1"/>
          <p:nvPr>
            <p:ph idx="2" type="body"/>
          </p:nvPr>
        </p:nvSpPr>
        <p:spPr>
          <a:xfrm>
            <a:off x="4756200" y="1489825"/>
            <a:ext cx="3999900" cy="30789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5" name="Google Shape;35;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7"/>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8" name="Google Shape;3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8"/>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41" name="Google Shape;41;p8"/>
          <p:cNvSpPr txBox="1"/>
          <p:nvPr>
            <p:ph type="title"/>
          </p:nvPr>
        </p:nvSpPr>
        <p:spPr>
          <a:xfrm>
            <a:off x="3879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2" name="Google Shape;42;p8"/>
          <p:cNvSpPr txBox="1"/>
          <p:nvPr>
            <p:ph idx="1" type="body"/>
          </p:nvPr>
        </p:nvSpPr>
        <p:spPr>
          <a:xfrm>
            <a:off x="387900" y="1594025"/>
            <a:ext cx="2808000" cy="26811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3" name="Google Shape;43;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9"/>
          <p:cNvSpPr txBox="1"/>
          <p:nvPr>
            <p:ph type="title"/>
          </p:nvPr>
        </p:nvSpPr>
        <p:spPr>
          <a:xfrm>
            <a:off x="490250" y="526350"/>
            <a:ext cx="56187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6" name="Google Shape;46;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7" name="Shape 47"/>
        <p:cNvGrpSpPr/>
        <p:nvPr/>
      </p:nvGrpSpPr>
      <p:grpSpPr>
        <a:xfrm>
          <a:off x="0" y="0"/>
          <a:ext cx="0" cy="0"/>
          <a:chOff x="0" y="0"/>
          <a:chExt cx="0" cy="0"/>
        </a:xfrm>
      </p:grpSpPr>
      <p:sp>
        <p:nvSpPr>
          <p:cNvPr id="48" name="Google Shape;48;p10"/>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9" name="Google Shape;49;p10"/>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50" name="Google Shape;50;p10"/>
          <p:cNvSpPr txBox="1"/>
          <p:nvPr>
            <p:ph type="title"/>
          </p:nvPr>
        </p:nvSpPr>
        <p:spPr>
          <a:xfrm>
            <a:off x="265500" y="1209075"/>
            <a:ext cx="4045200" cy="1506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51" name="Google Shape;51;p10"/>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52" name="Google Shape;52;p10"/>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3" name="Google Shape;5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rgbClr val="121618"/>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a:buNone/>
              <a:defRPr b="0" i="0" sz="3000" u="none" cap="none" strike="noStrike">
                <a:solidFill>
                  <a:schemeClr val="dk1"/>
                </a:solidFill>
                <a:latin typeface="Roboto Slab"/>
                <a:ea typeface="Roboto Slab"/>
                <a:cs typeface="Roboto Slab"/>
                <a:sym typeface="Roboto Slab"/>
              </a:defRPr>
            </a:lvl1pPr>
            <a:lvl2pPr lvl="1" marR="0" rtl="0" algn="l">
              <a:lnSpc>
                <a:spcPct val="100000"/>
              </a:lnSpc>
              <a:spcBef>
                <a:spcPts val="0"/>
              </a:spcBef>
              <a:spcAft>
                <a:spcPts val="0"/>
              </a:spcAft>
              <a:buClr>
                <a:schemeClr val="dk1"/>
              </a:buClr>
              <a:buSzPts val="3000"/>
              <a:buFont typeface="Roboto Slab"/>
              <a:buNone/>
              <a:defRPr b="0" i="0" sz="3000" u="none" cap="none" strike="noStrike">
                <a:solidFill>
                  <a:schemeClr val="dk1"/>
                </a:solidFill>
                <a:latin typeface="Roboto Slab"/>
                <a:ea typeface="Roboto Slab"/>
                <a:cs typeface="Roboto Slab"/>
                <a:sym typeface="Roboto Slab"/>
              </a:defRPr>
            </a:lvl2pPr>
            <a:lvl3pPr lvl="2" marR="0" rtl="0" algn="l">
              <a:lnSpc>
                <a:spcPct val="100000"/>
              </a:lnSpc>
              <a:spcBef>
                <a:spcPts val="0"/>
              </a:spcBef>
              <a:spcAft>
                <a:spcPts val="0"/>
              </a:spcAft>
              <a:buClr>
                <a:schemeClr val="dk1"/>
              </a:buClr>
              <a:buSzPts val="3000"/>
              <a:buFont typeface="Roboto Slab"/>
              <a:buNone/>
              <a:defRPr b="0" i="0" sz="3000" u="none" cap="none" strike="noStrike">
                <a:solidFill>
                  <a:schemeClr val="dk1"/>
                </a:solidFill>
                <a:latin typeface="Roboto Slab"/>
                <a:ea typeface="Roboto Slab"/>
                <a:cs typeface="Roboto Slab"/>
                <a:sym typeface="Roboto Slab"/>
              </a:defRPr>
            </a:lvl3pPr>
            <a:lvl4pPr lvl="3" marR="0" rtl="0" algn="l">
              <a:lnSpc>
                <a:spcPct val="100000"/>
              </a:lnSpc>
              <a:spcBef>
                <a:spcPts val="0"/>
              </a:spcBef>
              <a:spcAft>
                <a:spcPts val="0"/>
              </a:spcAft>
              <a:buClr>
                <a:schemeClr val="dk1"/>
              </a:buClr>
              <a:buSzPts val="3000"/>
              <a:buFont typeface="Roboto Slab"/>
              <a:buNone/>
              <a:defRPr b="0" i="0" sz="3000" u="none" cap="none" strike="noStrike">
                <a:solidFill>
                  <a:schemeClr val="dk1"/>
                </a:solidFill>
                <a:latin typeface="Roboto Slab"/>
                <a:ea typeface="Roboto Slab"/>
                <a:cs typeface="Roboto Slab"/>
                <a:sym typeface="Roboto Slab"/>
              </a:defRPr>
            </a:lvl4pPr>
            <a:lvl5pPr lvl="4" marR="0" rtl="0" algn="l">
              <a:lnSpc>
                <a:spcPct val="100000"/>
              </a:lnSpc>
              <a:spcBef>
                <a:spcPts val="0"/>
              </a:spcBef>
              <a:spcAft>
                <a:spcPts val="0"/>
              </a:spcAft>
              <a:buClr>
                <a:schemeClr val="dk1"/>
              </a:buClr>
              <a:buSzPts val="3000"/>
              <a:buFont typeface="Roboto Slab"/>
              <a:buNone/>
              <a:defRPr b="0" i="0" sz="3000" u="none" cap="none" strike="noStrike">
                <a:solidFill>
                  <a:schemeClr val="dk1"/>
                </a:solidFill>
                <a:latin typeface="Roboto Slab"/>
                <a:ea typeface="Roboto Slab"/>
                <a:cs typeface="Roboto Slab"/>
                <a:sym typeface="Roboto Slab"/>
              </a:defRPr>
            </a:lvl5pPr>
            <a:lvl6pPr lvl="5" marR="0" rtl="0" algn="l">
              <a:lnSpc>
                <a:spcPct val="100000"/>
              </a:lnSpc>
              <a:spcBef>
                <a:spcPts val="0"/>
              </a:spcBef>
              <a:spcAft>
                <a:spcPts val="0"/>
              </a:spcAft>
              <a:buClr>
                <a:schemeClr val="dk1"/>
              </a:buClr>
              <a:buSzPts val="3000"/>
              <a:buFont typeface="Roboto Slab"/>
              <a:buNone/>
              <a:defRPr b="0" i="0" sz="3000" u="none" cap="none" strike="noStrike">
                <a:solidFill>
                  <a:schemeClr val="dk1"/>
                </a:solidFill>
                <a:latin typeface="Roboto Slab"/>
                <a:ea typeface="Roboto Slab"/>
                <a:cs typeface="Roboto Slab"/>
                <a:sym typeface="Roboto Slab"/>
              </a:defRPr>
            </a:lvl6pPr>
            <a:lvl7pPr lvl="6" marR="0" rtl="0" algn="l">
              <a:lnSpc>
                <a:spcPct val="100000"/>
              </a:lnSpc>
              <a:spcBef>
                <a:spcPts val="0"/>
              </a:spcBef>
              <a:spcAft>
                <a:spcPts val="0"/>
              </a:spcAft>
              <a:buClr>
                <a:schemeClr val="dk1"/>
              </a:buClr>
              <a:buSzPts val="3000"/>
              <a:buFont typeface="Roboto Slab"/>
              <a:buNone/>
              <a:defRPr b="0" i="0" sz="3000" u="none" cap="none" strike="noStrike">
                <a:solidFill>
                  <a:schemeClr val="dk1"/>
                </a:solidFill>
                <a:latin typeface="Roboto Slab"/>
                <a:ea typeface="Roboto Slab"/>
                <a:cs typeface="Roboto Slab"/>
                <a:sym typeface="Roboto Slab"/>
              </a:defRPr>
            </a:lvl7pPr>
            <a:lvl8pPr lvl="7" marR="0" rtl="0" algn="l">
              <a:lnSpc>
                <a:spcPct val="100000"/>
              </a:lnSpc>
              <a:spcBef>
                <a:spcPts val="0"/>
              </a:spcBef>
              <a:spcAft>
                <a:spcPts val="0"/>
              </a:spcAft>
              <a:buClr>
                <a:schemeClr val="dk1"/>
              </a:buClr>
              <a:buSzPts val="3000"/>
              <a:buFont typeface="Roboto Slab"/>
              <a:buNone/>
              <a:defRPr b="0" i="0" sz="3000" u="none" cap="none" strike="noStrike">
                <a:solidFill>
                  <a:schemeClr val="dk1"/>
                </a:solidFill>
                <a:latin typeface="Roboto Slab"/>
                <a:ea typeface="Roboto Slab"/>
                <a:cs typeface="Roboto Slab"/>
                <a:sym typeface="Roboto Slab"/>
              </a:defRPr>
            </a:lvl8pPr>
            <a:lvl9pPr lvl="8" marR="0" rtl="0" algn="l">
              <a:lnSpc>
                <a:spcPct val="100000"/>
              </a:lnSpc>
              <a:spcBef>
                <a:spcPts val="0"/>
              </a:spcBef>
              <a:spcAft>
                <a:spcPts val="0"/>
              </a:spcAft>
              <a:buClr>
                <a:schemeClr val="dk1"/>
              </a:buClr>
              <a:buSzPts val="3000"/>
              <a:buFont typeface="Roboto Slab"/>
              <a:buNone/>
              <a:defRPr b="0" i="0" sz="3000" u="none" cap="none" strike="noStrike">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1"/>
              </a:buClr>
              <a:buSzPts val="1800"/>
              <a:buFont typeface="Roboto"/>
              <a:buChar char="●"/>
              <a:defRPr b="0" i="0" sz="1800" u="none" cap="none" strike="noStrike">
                <a:solidFill>
                  <a:schemeClr val="dk1"/>
                </a:solidFill>
                <a:latin typeface="Roboto"/>
                <a:ea typeface="Roboto"/>
                <a:cs typeface="Roboto"/>
                <a:sym typeface="Roboto"/>
              </a:defRPr>
            </a:lvl1pPr>
            <a:lvl2pPr indent="-317500" lvl="1" marL="9144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2pPr>
            <a:lvl3pPr indent="-317500" lvl="2" marL="13716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3pPr>
            <a:lvl4pPr indent="-317500" lvl="3" marL="18288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4pPr>
            <a:lvl5pPr indent="-317500" lvl="4" marL="22860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5pPr>
            <a:lvl6pPr indent="-317500" lvl="5" marL="27432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6pPr>
            <a:lvl7pPr indent="-317500" lvl="6" marL="32004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7pPr>
            <a:lvl8pPr indent="-317500" lvl="7" marL="36576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8pPr>
            <a:lvl9pPr indent="-317500" lvl="8" marL="41148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21618"/>
        </a:solidFill>
      </p:bgPr>
    </p:bg>
    <p:spTree>
      <p:nvGrpSpPr>
        <p:cNvPr id="62" name="Shape 62"/>
        <p:cNvGrpSpPr/>
        <p:nvPr/>
      </p:nvGrpSpPr>
      <p:grpSpPr>
        <a:xfrm>
          <a:off x="0" y="0"/>
          <a:ext cx="0" cy="0"/>
          <a:chOff x="0" y="0"/>
          <a:chExt cx="0" cy="0"/>
        </a:xfrm>
      </p:grpSpPr>
      <p:sp>
        <p:nvSpPr>
          <p:cNvPr id="63" name="Google Shape;63;p13"/>
          <p:cNvSpPr txBox="1"/>
          <p:nvPr>
            <p:ph idx="1" type="body"/>
          </p:nvPr>
        </p:nvSpPr>
        <p:spPr>
          <a:xfrm>
            <a:off x="268850" y="2975500"/>
            <a:ext cx="8368200" cy="1538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800"/>
              <a:buNone/>
            </a:pPr>
            <a:r>
              <a:rPr b="1" lang="en-US" sz="1200"/>
              <a:t>Avishek Roy Sparsho</a:t>
            </a:r>
            <a:r>
              <a:rPr b="1" lang="en-US" sz="1200">
                <a:solidFill>
                  <a:schemeClr val="dk1"/>
                </a:solidFill>
              </a:rPr>
              <a:t> [20301269]</a:t>
            </a:r>
            <a:endParaRPr b="1" sz="1200">
              <a:solidFill>
                <a:schemeClr val="dk1"/>
              </a:solidFill>
            </a:endParaRPr>
          </a:p>
          <a:p>
            <a:pPr indent="0" lvl="0" marL="0" rtl="0" algn="l">
              <a:lnSpc>
                <a:spcPct val="150000"/>
              </a:lnSpc>
              <a:spcBef>
                <a:spcPts val="0"/>
              </a:spcBef>
              <a:spcAft>
                <a:spcPts val="0"/>
              </a:spcAft>
              <a:buSzPts val="1800"/>
              <a:buNone/>
            </a:pPr>
            <a:r>
              <a:rPr b="1" lang="en-US" sz="1000">
                <a:solidFill>
                  <a:schemeClr val="dk1"/>
                </a:solidFill>
              </a:rPr>
              <a:t>Team </a:t>
            </a:r>
            <a:r>
              <a:rPr b="1" lang="en-US" sz="1000"/>
              <a:t>25</a:t>
            </a:r>
            <a:endParaRPr b="1" sz="1000">
              <a:solidFill>
                <a:schemeClr val="dk1"/>
              </a:solidFill>
            </a:endParaRPr>
          </a:p>
          <a:p>
            <a:pPr indent="0" lvl="0" marL="0" rtl="0" algn="l">
              <a:lnSpc>
                <a:spcPct val="150000"/>
              </a:lnSpc>
              <a:spcBef>
                <a:spcPts val="0"/>
              </a:spcBef>
              <a:spcAft>
                <a:spcPts val="0"/>
              </a:spcAft>
              <a:buSzPts val="1800"/>
              <a:buNone/>
            </a:pPr>
            <a:r>
              <a:rPr b="1" lang="en-US" sz="1000">
                <a:solidFill>
                  <a:schemeClr val="dk1"/>
                </a:solidFill>
              </a:rPr>
              <a:t>CSE431</a:t>
            </a:r>
            <a:endParaRPr b="1" sz="1000">
              <a:solidFill>
                <a:schemeClr val="dk1"/>
              </a:solidFill>
            </a:endParaRPr>
          </a:p>
          <a:p>
            <a:pPr indent="0" lvl="0" marL="0" rtl="0" algn="l">
              <a:lnSpc>
                <a:spcPct val="150000"/>
              </a:lnSpc>
              <a:spcBef>
                <a:spcPts val="0"/>
              </a:spcBef>
              <a:spcAft>
                <a:spcPts val="0"/>
              </a:spcAft>
              <a:buSzPts val="1800"/>
              <a:buNone/>
            </a:pPr>
            <a:r>
              <a:rPr b="1" lang="en-US" sz="1000"/>
              <a:t>Sec:02</a:t>
            </a:r>
            <a:endParaRPr b="1" sz="1000"/>
          </a:p>
          <a:p>
            <a:pPr indent="0" lvl="0" marL="0" rtl="0" algn="l">
              <a:lnSpc>
                <a:spcPct val="150000"/>
              </a:lnSpc>
              <a:spcBef>
                <a:spcPts val="0"/>
              </a:spcBef>
              <a:spcAft>
                <a:spcPts val="0"/>
              </a:spcAft>
              <a:buSzPts val="1800"/>
              <a:buNone/>
            </a:pPr>
            <a:r>
              <a:rPr b="1" lang="en-US" sz="1000"/>
              <a:t>RA: MD Sabbir Hossain</a:t>
            </a:r>
            <a:endParaRPr b="1" sz="1000"/>
          </a:p>
          <a:p>
            <a:pPr indent="0" lvl="0" marL="0" rtl="0" algn="l">
              <a:lnSpc>
                <a:spcPct val="150000"/>
              </a:lnSpc>
              <a:spcBef>
                <a:spcPts val="0"/>
              </a:spcBef>
              <a:spcAft>
                <a:spcPts val="0"/>
              </a:spcAft>
              <a:buSzPts val="1800"/>
              <a:buNone/>
            </a:pPr>
            <a:r>
              <a:rPr b="1" lang="en-US" sz="1000"/>
              <a:t>ST:Mehnaz Ara Fazal</a:t>
            </a:r>
            <a:endParaRPr b="1" sz="1000"/>
          </a:p>
          <a:p>
            <a:pPr indent="0" lvl="0" marL="0" rtl="0" algn="l">
              <a:lnSpc>
                <a:spcPct val="150000"/>
              </a:lnSpc>
              <a:spcBef>
                <a:spcPts val="0"/>
              </a:spcBef>
              <a:spcAft>
                <a:spcPts val="0"/>
              </a:spcAft>
              <a:buSzPts val="1800"/>
              <a:buNone/>
            </a:pPr>
            <a:r>
              <a:rPr b="1" lang="en-US" sz="1000"/>
              <a:t>Faculty Name</a:t>
            </a:r>
            <a:r>
              <a:rPr lang="en-US" sz="1400">
                <a:solidFill>
                  <a:srgbClr val="FFFFFF"/>
                </a:solidFill>
                <a:latin typeface="Montserrat"/>
                <a:ea typeface="Montserrat"/>
                <a:cs typeface="Montserrat"/>
                <a:sym typeface="Montserrat"/>
              </a:rPr>
              <a:t> : </a:t>
            </a:r>
            <a:r>
              <a:rPr b="1" lang="en-US" sz="1200"/>
              <a:t>Annajiat Alim Rasel</a:t>
            </a:r>
            <a:br>
              <a:rPr b="1" lang="en-US" sz="1200"/>
            </a:br>
            <a:r>
              <a:rPr b="1" lang="en-US" sz="1000"/>
              <a:t>CSE431</a:t>
            </a:r>
            <a:endParaRPr b="1" sz="1000"/>
          </a:p>
          <a:p>
            <a:pPr indent="0" lvl="0" marL="0" rtl="0" algn="l">
              <a:lnSpc>
                <a:spcPct val="150000"/>
              </a:lnSpc>
              <a:spcBef>
                <a:spcPts val="0"/>
              </a:spcBef>
              <a:spcAft>
                <a:spcPts val="0"/>
              </a:spcAft>
              <a:buSzPts val="1800"/>
              <a:buNone/>
            </a:pPr>
            <a:r>
              <a:t/>
            </a:r>
            <a:endParaRPr sz="1200">
              <a:solidFill>
                <a:schemeClr val="dk1"/>
              </a:solidFill>
            </a:endParaRPr>
          </a:p>
          <a:p>
            <a:pPr indent="0" lvl="0" marL="0" rtl="0" algn="l">
              <a:lnSpc>
                <a:spcPct val="90000"/>
              </a:lnSpc>
              <a:spcBef>
                <a:spcPts val="0"/>
              </a:spcBef>
              <a:spcAft>
                <a:spcPts val="0"/>
              </a:spcAft>
              <a:buSzPts val="275"/>
              <a:buNone/>
            </a:pPr>
            <a:r>
              <a:t/>
            </a:r>
            <a:endParaRPr sz="1400">
              <a:solidFill>
                <a:schemeClr val="dk1"/>
              </a:solidFill>
            </a:endParaRPr>
          </a:p>
        </p:txBody>
      </p:sp>
      <p:sp>
        <p:nvSpPr>
          <p:cNvPr id="64" name="Google Shape;64;p13"/>
          <p:cNvSpPr txBox="1"/>
          <p:nvPr/>
        </p:nvSpPr>
        <p:spPr>
          <a:xfrm>
            <a:off x="0" y="0"/>
            <a:ext cx="5622600" cy="170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300">
                <a:solidFill>
                  <a:schemeClr val="dk1"/>
                </a:solidFill>
              </a:rPr>
              <a:t>Educational Multi-Question Generation for Reading Comprehension</a:t>
            </a:r>
            <a:endParaRPr sz="3300">
              <a:solidFill>
                <a:schemeClr val="dk1"/>
              </a:solidFill>
            </a:endParaRPr>
          </a:p>
        </p:txBody>
      </p:sp>
      <p:pic>
        <p:nvPicPr>
          <p:cNvPr id="65" name="Google Shape;65;p13"/>
          <p:cNvPicPr preferRelativeResize="0"/>
          <p:nvPr/>
        </p:nvPicPr>
        <p:blipFill>
          <a:blip r:embed="rId3">
            <a:alphaModFix/>
          </a:blip>
          <a:stretch>
            <a:fillRect/>
          </a:stretch>
        </p:blipFill>
        <p:spPr>
          <a:xfrm>
            <a:off x="5559850" y="1110700"/>
            <a:ext cx="3008051" cy="30080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488075" y="454950"/>
            <a:ext cx="6436800" cy="389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2000">
                <a:solidFill>
                  <a:schemeClr val="dk1"/>
                </a:solidFill>
              </a:rPr>
              <a:t>1 Summary</a:t>
            </a:r>
            <a:endParaRPr sz="2000">
              <a:solidFill>
                <a:schemeClr val="dk1"/>
              </a:solidFill>
            </a:endParaRPr>
          </a:p>
          <a:p>
            <a:pPr indent="0" lvl="0" marL="0" rtl="0" algn="l">
              <a:spcBef>
                <a:spcPts val="0"/>
              </a:spcBef>
              <a:spcAft>
                <a:spcPts val="0"/>
              </a:spcAft>
              <a:buNone/>
            </a:pPr>
            <a:r>
              <a:rPr lang="en-US" sz="2000">
                <a:solidFill>
                  <a:schemeClr val="dk1"/>
                </a:solidFill>
              </a:rPr>
              <a:t>1.1 Motivation/purpose/aims/hypothesis </a:t>
            </a:r>
            <a:endParaRPr sz="2000">
              <a:solidFill>
                <a:schemeClr val="dk1"/>
              </a:solidFill>
            </a:endParaRPr>
          </a:p>
          <a:p>
            <a:pPr indent="0" lvl="0" marL="0" rtl="0" algn="l">
              <a:spcBef>
                <a:spcPts val="0"/>
              </a:spcBef>
              <a:spcAft>
                <a:spcPts val="0"/>
              </a:spcAft>
              <a:buNone/>
            </a:pPr>
            <a:r>
              <a:rPr lang="en-US" sz="2000">
                <a:solidFill>
                  <a:schemeClr val="dk1"/>
                </a:solidFill>
              </a:rPr>
              <a:t>1.2 Contribution</a:t>
            </a:r>
            <a:endParaRPr sz="2000">
              <a:solidFill>
                <a:schemeClr val="dk1"/>
              </a:solidFill>
            </a:endParaRPr>
          </a:p>
          <a:p>
            <a:pPr indent="0" lvl="0" marL="0" rtl="0" algn="l">
              <a:spcBef>
                <a:spcPts val="0"/>
              </a:spcBef>
              <a:spcAft>
                <a:spcPts val="0"/>
              </a:spcAft>
              <a:buNone/>
            </a:pPr>
            <a:r>
              <a:rPr lang="en-US" sz="2000">
                <a:solidFill>
                  <a:schemeClr val="dk1"/>
                </a:solidFill>
              </a:rPr>
              <a:t>1.3 Methodology </a:t>
            </a:r>
            <a:endParaRPr sz="2000">
              <a:solidFill>
                <a:schemeClr val="dk1"/>
              </a:solidFill>
            </a:endParaRPr>
          </a:p>
          <a:p>
            <a:pPr indent="0" lvl="0" marL="0" rtl="0" algn="l">
              <a:spcBef>
                <a:spcPts val="0"/>
              </a:spcBef>
              <a:spcAft>
                <a:spcPts val="0"/>
              </a:spcAft>
              <a:buNone/>
            </a:pPr>
            <a:r>
              <a:rPr lang="en-US" sz="2000">
                <a:solidFill>
                  <a:schemeClr val="dk1"/>
                </a:solidFill>
              </a:rPr>
              <a:t>1.4 Conclusion </a:t>
            </a:r>
            <a:endParaRPr sz="2000">
              <a:solidFill>
                <a:schemeClr val="dk1"/>
              </a:solidFill>
            </a:endParaRPr>
          </a:p>
          <a:p>
            <a:pPr indent="0" lvl="0" marL="0" rtl="0" algn="l">
              <a:spcBef>
                <a:spcPts val="0"/>
              </a:spcBef>
              <a:spcAft>
                <a:spcPts val="0"/>
              </a:spcAft>
              <a:buNone/>
            </a:pPr>
            <a:r>
              <a:rPr lang="en-US" sz="2000">
                <a:solidFill>
                  <a:schemeClr val="dk1"/>
                </a:solidFill>
              </a:rPr>
              <a:t>2 Limitations </a:t>
            </a:r>
            <a:endParaRPr sz="2000">
              <a:solidFill>
                <a:schemeClr val="dk1"/>
              </a:solidFill>
            </a:endParaRPr>
          </a:p>
          <a:p>
            <a:pPr indent="0" lvl="0" marL="0" rtl="0" algn="l">
              <a:spcBef>
                <a:spcPts val="0"/>
              </a:spcBef>
              <a:spcAft>
                <a:spcPts val="0"/>
              </a:spcAft>
              <a:buNone/>
            </a:pPr>
            <a:r>
              <a:rPr lang="en-US" sz="2000">
                <a:solidFill>
                  <a:schemeClr val="dk1"/>
                </a:solidFill>
              </a:rPr>
              <a:t>2.1 First Limitation/Critique</a:t>
            </a:r>
            <a:endParaRPr sz="2000">
              <a:solidFill>
                <a:schemeClr val="dk1"/>
              </a:solidFill>
            </a:endParaRPr>
          </a:p>
          <a:p>
            <a:pPr indent="0" lvl="0" marL="0" rtl="0" algn="l">
              <a:spcBef>
                <a:spcPts val="0"/>
              </a:spcBef>
              <a:spcAft>
                <a:spcPts val="0"/>
              </a:spcAft>
              <a:buNone/>
            </a:pPr>
            <a:r>
              <a:rPr lang="en-US" sz="2000">
                <a:solidFill>
                  <a:schemeClr val="dk1"/>
                </a:solidFill>
              </a:rPr>
              <a:t>2.2 Second Limitation/Critique</a:t>
            </a:r>
            <a:endParaRPr sz="2000">
              <a:solidFill>
                <a:schemeClr val="dk1"/>
              </a:solidFill>
            </a:endParaRPr>
          </a:p>
          <a:p>
            <a:pPr indent="0" lvl="0" marL="0" rtl="0" algn="l">
              <a:spcBef>
                <a:spcPts val="0"/>
              </a:spcBef>
              <a:spcAft>
                <a:spcPts val="0"/>
              </a:spcAft>
              <a:buNone/>
            </a:pPr>
            <a:r>
              <a:rPr lang="en-US" sz="2000">
                <a:solidFill>
                  <a:schemeClr val="dk1"/>
                </a:solidFill>
              </a:rPr>
              <a:t>3 Synthesis</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sp>
        <p:nvSpPr>
          <p:cNvPr id="71" name="Google Shape;71;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lnSpcReduction="20000"/>
          </a:bodyPr>
          <a:lstStyle/>
          <a:p>
            <a:pPr indent="0" lvl="0" marL="0" rtl="0" algn="r">
              <a:spcBef>
                <a:spcPts val="0"/>
              </a:spcBef>
              <a:spcAft>
                <a:spcPts val="0"/>
              </a:spcAft>
              <a:buClr>
                <a:srgbClr val="000000"/>
              </a:buClr>
              <a:buSzPts val="1000"/>
              <a:buFont typeface="Arial"/>
              <a:buNone/>
            </a:pPr>
            <a:r>
              <a:rPr lang="en-US" sz="1700"/>
              <a:t>1</a:t>
            </a:r>
            <a:endParaRPr sz="1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87900" y="458025"/>
            <a:ext cx="8368200" cy="686100"/>
          </a:xfrm>
          <a:prstGeom prst="rect">
            <a:avLst/>
          </a:prstGeom>
          <a:solidFill>
            <a:schemeClr val="accent2">
              <a:alpha val="49803"/>
            </a:schemeClr>
          </a:solid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US" sz="3400">
                <a:latin typeface="Squada One"/>
                <a:ea typeface="Squada One"/>
                <a:cs typeface="Squada One"/>
                <a:sym typeface="Squada One"/>
              </a:rPr>
              <a:t>Introduction</a:t>
            </a:r>
            <a:endParaRPr sz="3400">
              <a:latin typeface="Squada One"/>
              <a:ea typeface="Squada One"/>
              <a:cs typeface="Squada One"/>
              <a:sym typeface="Squada One"/>
            </a:endParaRPr>
          </a:p>
        </p:txBody>
      </p:sp>
      <p:sp>
        <p:nvSpPr>
          <p:cNvPr id="77" name="Google Shape;77;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1"/>
                </a:solidFill>
                <a:latin typeface="Roboto"/>
                <a:ea typeface="Roboto"/>
                <a:cs typeface="Roboto"/>
                <a:sym typeface="Roboto"/>
              </a:rPr>
              <a:t>‹#›</a:t>
            </a:fld>
            <a:endParaRPr>
              <a:solidFill>
                <a:schemeClr val="dk1"/>
              </a:solidFill>
              <a:latin typeface="Roboto"/>
              <a:ea typeface="Roboto"/>
              <a:cs typeface="Roboto"/>
              <a:sym typeface="Roboto"/>
            </a:endParaRPr>
          </a:p>
        </p:txBody>
      </p:sp>
      <p:sp>
        <p:nvSpPr>
          <p:cNvPr id="78" name="Google Shape;78;p15"/>
          <p:cNvSpPr/>
          <p:nvPr/>
        </p:nvSpPr>
        <p:spPr>
          <a:xfrm>
            <a:off x="8502665" y="4750475"/>
            <a:ext cx="548700" cy="306342"/>
          </a:xfrm>
          <a:prstGeom prst="homePlate">
            <a:avLst>
              <a:gd fmla="val 50000" name="adj"/>
            </a:avLst>
          </a:prstGeom>
          <a:solidFill>
            <a:schemeClr val="accent1"/>
          </a:solidFill>
          <a:ln cap="flat" cmpd="sng" w="25400">
            <a:solidFill>
              <a:srgbClr val="0032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lang="en-US">
                <a:solidFill>
                  <a:schemeClr val="dk1"/>
                </a:solidFill>
              </a:rPr>
              <a:t>2</a:t>
            </a:r>
            <a:endParaRPr b="0" i="0" sz="1400" u="none" cap="none" strike="noStrike">
              <a:solidFill>
                <a:schemeClr val="dk1"/>
              </a:solidFill>
              <a:latin typeface="Arial"/>
              <a:ea typeface="Arial"/>
              <a:cs typeface="Arial"/>
              <a:sym typeface="Arial"/>
            </a:endParaRPr>
          </a:p>
        </p:txBody>
      </p:sp>
      <p:sp>
        <p:nvSpPr>
          <p:cNvPr id="79" name="Google Shape;79;p15"/>
          <p:cNvSpPr txBox="1"/>
          <p:nvPr/>
        </p:nvSpPr>
        <p:spPr>
          <a:xfrm>
            <a:off x="537800" y="1828575"/>
            <a:ext cx="7822800" cy="2040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US">
                <a:solidFill>
                  <a:schemeClr val="dk1"/>
                </a:solidFill>
              </a:rPr>
              <a:t>Summary</a:t>
            </a:r>
            <a:endParaRPr b="1">
              <a:solidFill>
                <a:schemeClr val="dk1"/>
              </a:solidFill>
            </a:endParaRPr>
          </a:p>
          <a:p>
            <a:pPr indent="0" lvl="0" marL="0" rtl="0" algn="l">
              <a:lnSpc>
                <a:spcPct val="115000"/>
              </a:lnSpc>
              <a:spcBef>
                <a:spcPts val="1200"/>
              </a:spcBef>
              <a:spcAft>
                <a:spcPts val="1200"/>
              </a:spcAft>
              <a:buNone/>
            </a:pPr>
            <a:r>
              <a:rPr lang="en-US">
                <a:solidFill>
                  <a:schemeClr val="dk1"/>
                </a:solidFill>
              </a:rPr>
              <a:t>The paper aims to provide an educational multi-question generation system for reading comprehension. The motivation behind this research is to improve reading comprehension skills and assess the understanding of text. The purpose of the system is to generate a set of questions based on a given passage, allowing learners to practice their comprehension skills. The hypothesis is that the use of a multi-question generation system will enhance the learning experience and improve reading comprehension abilities.</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lnSpc>
                <a:spcPct val="115000"/>
              </a:lnSpc>
              <a:spcBef>
                <a:spcPts val="1800"/>
              </a:spcBef>
              <a:spcAft>
                <a:spcPts val="400"/>
              </a:spcAft>
              <a:buNone/>
            </a:pPr>
            <a:r>
              <a:rPr b="1" lang="en-US" sz="1700">
                <a:latin typeface="Arial"/>
                <a:ea typeface="Arial"/>
                <a:cs typeface="Arial"/>
                <a:sym typeface="Arial"/>
              </a:rPr>
              <a:t>Contribution</a:t>
            </a:r>
            <a:endParaRPr/>
          </a:p>
        </p:txBody>
      </p:sp>
      <p:sp>
        <p:nvSpPr>
          <p:cNvPr id="85" name="Google Shape;85;p16"/>
          <p:cNvSpPr txBox="1"/>
          <p:nvPr>
            <p:ph idx="1" type="body"/>
          </p:nvPr>
        </p:nvSpPr>
        <p:spPr>
          <a:xfrm>
            <a:off x="317500" y="1468450"/>
            <a:ext cx="8438700" cy="3452700"/>
          </a:xfrm>
          <a:prstGeom prst="rect">
            <a:avLst/>
          </a:prstGeom>
        </p:spPr>
        <p:txBody>
          <a:bodyPr anchorCtr="0" anchor="t" bIns="91425" lIns="91425" spcFirstLastPara="1" rIns="91425" wrap="square" tIns="91425">
            <a:noAutofit/>
          </a:bodyPr>
          <a:lstStyle/>
          <a:p>
            <a:pPr indent="0" lvl="0" marL="0" rtl="0" algn="l">
              <a:spcBef>
                <a:spcPts val="1800"/>
              </a:spcBef>
              <a:spcAft>
                <a:spcPts val="0"/>
              </a:spcAft>
              <a:buNone/>
            </a:pPr>
            <a:r>
              <a:t/>
            </a:r>
            <a:endParaRPr b="1" sz="1400">
              <a:latin typeface="Arial"/>
              <a:ea typeface="Arial"/>
              <a:cs typeface="Arial"/>
              <a:sym typeface="Arial"/>
            </a:endParaRPr>
          </a:p>
          <a:p>
            <a:pPr indent="0" lvl="0" marL="0" rtl="0" algn="l">
              <a:spcBef>
                <a:spcPts val="1200"/>
              </a:spcBef>
              <a:spcAft>
                <a:spcPts val="0"/>
              </a:spcAft>
              <a:buNone/>
            </a:pPr>
            <a:r>
              <a:rPr lang="en-US" sz="1400">
                <a:latin typeface="Arial"/>
                <a:ea typeface="Arial"/>
                <a:cs typeface="Arial"/>
                <a:sym typeface="Arial"/>
              </a:rPr>
              <a:t>﻿</a:t>
            </a:r>
            <a:endParaRPr sz="1400">
              <a:latin typeface="Arial"/>
              <a:ea typeface="Arial"/>
              <a:cs typeface="Arial"/>
              <a:sym typeface="Arial"/>
            </a:endParaRPr>
          </a:p>
          <a:p>
            <a:pPr indent="0" lvl="0" marL="0" rtl="0" algn="l">
              <a:spcBef>
                <a:spcPts val="1200"/>
              </a:spcBef>
              <a:spcAft>
                <a:spcPts val="0"/>
              </a:spcAft>
              <a:buNone/>
            </a:pPr>
            <a:r>
              <a:rPr lang="en-US" sz="1400">
                <a:latin typeface="Arial"/>
                <a:ea typeface="Arial"/>
                <a:cs typeface="Arial"/>
                <a:sym typeface="Arial"/>
              </a:rPr>
              <a:t>The purpose of this presentation is to contribute valuable information and insights to the audience.</a:t>
            </a:r>
            <a:endParaRPr sz="1400">
              <a:latin typeface="Arial"/>
              <a:ea typeface="Arial"/>
              <a:cs typeface="Arial"/>
              <a:sym typeface="Arial"/>
            </a:endParaRPr>
          </a:p>
          <a:p>
            <a:pPr indent="0" lvl="0" marL="0" rtl="0" algn="l">
              <a:spcBef>
                <a:spcPts val="1200"/>
              </a:spcBef>
              <a:spcAft>
                <a:spcPts val="0"/>
              </a:spcAft>
              <a:buNone/>
            </a:pPr>
            <a:r>
              <a:rPr lang="en-US" sz="1400">
                <a:latin typeface="Arial"/>
                <a:ea typeface="Arial"/>
                <a:cs typeface="Arial"/>
                <a:sym typeface="Arial"/>
              </a:rPr>
              <a:t>By highlighting key points and providing relevant data, this presentation aims to educate and inform the audience about the topic at hand.</a:t>
            </a:r>
            <a:endParaRPr sz="1400">
              <a:latin typeface="Arial"/>
              <a:ea typeface="Arial"/>
              <a:cs typeface="Arial"/>
              <a:sym typeface="Arial"/>
            </a:endParaRPr>
          </a:p>
          <a:p>
            <a:pPr indent="0" lvl="0" marL="0" rtl="0" algn="l">
              <a:spcBef>
                <a:spcPts val="1200"/>
              </a:spcBef>
              <a:spcAft>
                <a:spcPts val="0"/>
              </a:spcAft>
              <a:buNone/>
            </a:pPr>
            <a:r>
              <a:rPr lang="en-US" sz="1400">
                <a:latin typeface="Arial"/>
                <a:ea typeface="Arial"/>
                <a:cs typeface="Arial"/>
                <a:sym typeface="Arial"/>
              </a:rPr>
              <a:t>Through clear and concise communication, this presentation seeks to engage the audience and spark meaningful discussions.</a:t>
            </a:r>
            <a:endParaRPr sz="1400">
              <a:latin typeface="Arial"/>
              <a:ea typeface="Arial"/>
              <a:cs typeface="Arial"/>
              <a:sym typeface="Arial"/>
            </a:endParaRPr>
          </a:p>
          <a:p>
            <a:pPr indent="0" lvl="0" marL="0" rtl="0" algn="l">
              <a:spcBef>
                <a:spcPts val="1200"/>
              </a:spcBef>
              <a:spcAft>
                <a:spcPts val="1200"/>
              </a:spcAft>
              <a:buNone/>
            </a:pPr>
            <a:r>
              <a:rPr lang="en-US" sz="1400">
                <a:latin typeface="Arial"/>
                <a:ea typeface="Arial"/>
                <a:cs typeface="Arial"/>
                <a:sym typeface="Arial"/>
              </a:rPr>
              <a:t>Ultimately, the goal is to make a positive contribution to the knowledge and understanding of the audience.</a:t>
            </a:r>
            <a:endParaRPr sz="1400">
              <a:latin typeface="Arial"/>
              <a:ea typeface="Arial"/>
              <a:cs typeface="Arial"/>
              <a:sym typeface="Arial"/>
            </a:endParaRPr>
          </a:p>
        </p:txBody>
      </p:sp>
      <p:sp>
        <p:nvSpPr>
          <p:cNvPr id="86" name="Google Shape;86;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87900" y="458025"/>
            <a:ext cx="8368200" cy="686100"/>
          </a:xfrm>
          <a:prstGeom prst="rect">
            <a:avLst/>
          </a:prstGeom>
          <a:solidFill>
            <a:schemeClr val="accent5"/>
          </a:solidFill>
          <a:ln cap="flat" cmpd="sng" w="25400">
            <a:solidFill>
              <a:srgbClr val="3A521F"/>
            </a:solidFill>
            <a:prstDash val="solid"/>
            <a:round/>
            <a:headEnd len="sm" w="sm" type="none"/>
            <a:tailEnd len="sm" w="sm" type="none"/>
          </a:ln>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SzPct val="98039"/>
              <a:buNone/>
            </a:pPr>
            <a:r>
              <a:rPr lang="en-US" sz="3400">
                <a:solidFill>
                  <a:schemeClr val="lt1"/>
                </a:solidFill>
                <a:latin typeface="Squada One"/>
                <a:ea typeface="Squada One"/>
                <a:cs typeface="Squada One"/>
                <a:sym typeface="Squada One"/>
              </a:rPr>
              <a:t> Methodology</a:t>
            </a:r>
            <a:endParaRPr sz="3400">
              <a:latin typeface="Squada One"/>
              <a:ea typeface="Squada One"/>
              <a:cs typeface="Squada One"/>
              <a:sym typeface="Squada One"/>
            </a:endParaRPr>
          </a:p>
        </p:txBody>
      </p:sp>
      <p:sp>
        <p:nvSpPr>
          <p:cNvPr id="92" name="Google Shape;92;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1"/>
                </a:solidFill>
                <a:latin typeface="Roboto"/>
                <a:ea typeface="Roboto"/>
                <a:cs typeface="Roboto"/>
                <a:sym typeface="Roboto"/>
              </a:rPr>
              <a:t>‹#›</a:t>
            </a:fld>
            <a:endParaRPr>
              <a:solidFill>
                <a:schemeClr val="dk1"/>
              </a:solidFill>
              <a:latin typeface="Roboto"/>
              <a:ea typeface="Roboto"/>
              <a:cs typeface="Roboto"/>
              <a:sym typeface="Roboto"/>
            </a:endParaRPr>
          </a:p>
        </p:txBody>
      </p:sp>
      <p:grpSp>
        <p:nvGrpSpPr>
          <p:cNvPr id="93" name="Google Shape;93;p17"/>
          <p:cNvGrpSpPr/>
          <p:nvPr/>
        </p:nvGrpSpPr>
        <p:grpSpPr>
          <a:xfrm>
            <a:off x="2509284" y="1624025"/>
            <a:ext cx="4143181" cy="3078900"/>
            <a:chOff x="2270459" y="0"/>
            <a:chExt cx="4143181" cy="3078900"/>
          </a:xfrm>
        </p:grpSpPr>
        <p:sp>
          <p:nvSpPr>
            <p:cNvPr id="94" name="Google Shape;94;p17"/>
            <p:cNvSpPr/>
            <p:nvPr/>
          </p:nvSpPr>
          <p:spPr>
            <a:xfrm>
              <a:off x="2270459" y="0"/>
              <a:ext cx="3078900" cy="3078900"/>
            </a:xfrm>
            <a:prstGeom prst="triangle">
              <a:avLst>
                <a:gd fmla="val 50000" name="adj"/>
              </a:avLst>
            </a:prstGeom>
            <a:gradFill>
              <a:gsLst>
                <a:gs pos="0">
                  <a:srgbClr val="8CD435"/>
                </a:gs>
                <a:gs pos="100000">
                  <a:srgbClr val="CAFF91"/>
                </a:gs>
              </a:gsLst>
              <a:lin ang="16200000" scaled="0"/>
            </a:gradFill>
            <a:ln>
              <a:noFill/>
            </a:ln>
            <a:effectLst>
              <a:outerShdw blurRad="40000" rotWithShape="0" dir="5400000" dist="23000">
                <a:srgbClr val="000000">
                  <a:alpha val="34901"/>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95" name="Google Shape;95;p17"/>
            <p:cNvSpPr/>
            <p:nvPr/>
          </p:nvSpPr>
          <p:spPr>
            <a:xfrm>
              <a:off x="3207462" y="309543"/>
              <a:ext cx="3206178" cy="728833"/>
            </a:xfrm>
            <a:prstGeom prst="roundRect">
              <a:avLst>
                <a:gd fmla="val 16667" name="adj"/>
              </a:avLst>
            </a:prstGeom>
            <a:solidFill>
              <a:schemeClr val="lt1">
                <a:alpha val="89803"/>
              </a:schemeClr>
            </a:solidFill>
            <a:ln cap="flat" cmpd="sng" w="9525">
              <a:solidFill>
                <a:srgbClr val="8BC24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txBox="1"/>
            <p:nvPr/>
          </p:nvSpPr>
          <p:spPr>
            <a:xfrm>
              <a:off x="3243041" y="345122"/>
              <a:ext cx="3135020" cy="657675"/>
            </a:xfrm>
            <a:prstGeom prst="rect">
              <a:avLst/>
            </a:prstGeom>
            <a:noFill/>
            <a:ln>
              <a:noFill/>
            </a:ln>
          </p:spPr>
          <p:txBody>
            <a:bodyPr anchorCtr="0" anchor="ctr" bIns="57150" lIns="57150" spcFirstLastPara="1" rIns="57150" wrap="square" tIns="57150">
              <a:noAutofit/>
            </a:bodyPr>
            <a:lstStyle/>
            <a:p>
              <a:pPr indent="0" lvl="0" marL="0" marR="0" rtl="0" algn="ctr">
                <a:lnSpc>
                  <a:spcPct val="90000"/>
                </a:lnSpc>
                <a:spcBef>
                  <a:spcPts val="0"/>
                </a:spcBef>
                <a:spcAft>
                  <a:spcPts val="0"/>
                </a:spcAft>
                <a:buClr>
                  <a:srgbClr val="000000"/>
                </a:buClr>
                <a:buSzPts val="1500"/>
                <a:buFont typeface="Arial"/>
                <a:buNone/>
              </a:pPr>
              <a:r>
                <a:rPr b="0" i="0" lang="en-US" sz="1500" u="none" cap="none" strike="noStrike">
                  <a:solidFill>
                    <a:srgbClr val="000000"/>
                  </a:solidFill>
                  <a:latin typeface="Arial"/>
                  <a:ea typeface="Arial"/>
                  <a:cs typeface="Arial"/>
                  <a:sym typeface="Arial"/>
                </a:rPr>
                <a:t>Use ProphetNet model and techniques.</a:t>
              </a:r>
              <a:endParaRPr b="0" i="0" sz="1500" u="none" cap="none" strike="noStrike">
                <a:solidFill>
                  <a:srgbClr val="000000"/>
                </a:solidFill>
                <a:latin typeface="Arial"/>
                <a:ea typeface="Arial"/>
                <a:cs typeface="Arial"/>
                <a:sym typeface="Arial"/>
              </a:endParaRPr>
            </a:p>
          </p:txBody>
        </p:sp>
        <p:sp>
          <p:nvSpPr>
            <p:cNvPr id="97" name="Google Shape;97;p17"/>
            <p:cNvSpPr/>
            <p:nvPr/>
          </p:nvSpPr>
          <p:spPr>
            <a:xfrm>
              <a:off x="3235840" y="1129481"/>
              <a:ext cx="3149422" cy="728833"/>
            </a:xfrm>
            <a:prstGeom prst="roundRect">
              <a:avLst>
                <a:gd fmla="val 16667" name="adj"/>
              </a:avLst>
            </a:prstGeom>
            <a:solidFill>
              <a:schemeClr val="lt1">
                <a:alpha val="89803"/>
              </a:schemeClr>
            </a:solidFill>
            <a:ln cap="flat" cmpd="sng" w="9525">
              <a:solidFill>
                <a:srgbClr val="C5E33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txBox="1"/>
            <p:nvPr/>
          </p:nvSpPr>
          <p:spPr>
            <a:xfrm>
              <a:off x="3271419" y="1165060"/>
              <a:ext cx="3078264" cy="657675"/>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Details of models, beam search, and sampling techniques.</a:t>
              </a:r>
              <a:endParaRPr b="0" i="0" sz="1400" u="none" cap="none" strike="noStrike">
                <a:solidFill>
                  <a:srgbClr val="000000"/>
                </a:solidFill>
                <a:latin typeface="Arial"/>
                <a:ea typeface="Arial"/>
                <a:cs typeface="Arial"/>
                <a:sym typeface="Arial"/>
              </a:endParaRPr>
            </a:p>
          </p:txBody>
        </p:sp>
        <p:sp>
          <p:nvSpPr>
            <p:cNvPr id="99" name="Google Shape;99;p17"/>
            <p:cNvSpPr/>
            <p:nvPr/>
          </p:nvSpPr>
          <p:spPr>
            <a:xfrm>
              <a:off x="3235840" y="1949418"/>
              <a:ext cx="3149422" cy="728833"/>
            </a:xfrm>
            <a:prstGeom prst="roundRect">
              <a:avLst>
                <a:gd fmla="val 16667" name="adj"/>
              </a:avLst>
            </a:prstGeom>
            <a:solidFill>
              <a:schemeClr val="lt1">
                <a:alpha val="89803"/>
              </a:schemeClr>
            </a:solidFill>
            <a:ln cap="flat" cmpd="sng" w="9525">
              <a:solidFill>
                <a:srgbClr val="FFE93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7"/>
            <p:cNvSpPr txBox="1"/>
            <p:nvPr/>
          </p:nvSpPr>
          <p:spPr>
            <a:xfrm>
              <a:off x="3271419" y="1984997"/>
              <a:ext cx="3078264" cy="657675"/>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Question answerability, semantic similarity, n-gram overlap.</a:t>
              </a:r>
              <a:endParaRPr b="0" i="0" sz="1400" u="none" cap="none" strike="noStrike">
                <a:solidFill>
                  <a:srgbClr val="000000"/>
                </a:solidFill>
                <a:latin typeface="Arial"/>
                <a:ea typeface="Arial"/>
                <a:cs typeface="Arial"/>
                <a:sym typeface="Arial"/>
              </a:endParaRPr>
            </a:p>
          </p:txBody>
        </p:sp>
      </p:grpSp>
      <p:sp>
        <p:nvSpPr>
          <p:cNvPr id="101" name="Google Shape;101;p17"/>
          <p:cNvSpPr/>
          <p:nvPr/>
        </p:nvSpPr>
        <p:spPr>
          <a:xfrm>
            <a:off x="8502665" y="4750475"/>
            <a:ext cx="548700" cy="306342"/>
          </a:xfrm>
          <a:prstGeom prst="homePlate">
            <a:avLst>
              <a:gd fmla="val 50000" name="adj"/>
            </a:avLst>
          </a:prstGeom>
          <a:solidFill>
            <a:schemeClr val="accent1"/>
          </a:solidFill>
          <a:ln cap="flat" cmpd="sng" w="25400">
            <a:solidFill>
              <a:srgbClr val="0032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lang="en-US">
                <a:solidFill>
                  <a:schemeClr val="dk1"/>
                </a:solidFill>
              </a:rPr>
              <a:t>3</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ph type="title"/>
          </p:nvPr>
        </p:nvSpPr>
        <p:spPr>
          <a:xfrm>
            <a:off x="387900" y="458025"/>
            <a:ext cx="8368200" cy="686100"/>
          </a:xfrm>
          <a:prstGeom prst="rect">
            <a:avLst/>
          </a:prstGeom>
          <a:gradFill>
            <a:gsLst>
              <a:gs pos="0">
                <a:srgbClr val="000000"/>
              </a:gs>
              <a:gs pos="100000">
                <a:schemeClr val="dk1"/>
              </a:gs>
            </a:gsLst>
            <a:lin ang="16200000" scaled="0"/>
          </a:gradFill>
          <a:ln cap="flat" cmpd="sng" w="9525">
            <a:solidFill>
              <a:srgbClr val="F9F9F9"/>
            </a:solidFill>
            <a:prstDash val="solid"/>
            <a:round/>
            <a:headEnd len="sm" w="sm" type="none"/>
            <a:tailEnd len="sm" w="sm" type="none"/>
          </a:ln>
          <a:effectLst>
            <a:outerShdw blurRad="40000" rotWithShape="0" dir="5400000" dist="23000">
              <a:srgbClr val="000000">
                <a:alpha val="34901"/>
              </a:srgbClr>
            </a:outerShdw>
          </a:effectLst>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SzPct val="98039"/>
              <a:buNone/>
            </a:pPr>
            <a:r>
              <a:rPr lang="en-US" sz="3400">
                <a:solidFill>
                  <a:schemeClr val="lt1"/>
                </a:solidFill>
                <a:highlight>
                  <a:srgbClr val="F9F9F9"/>
                </a:highlight>
                <a:latin typeface="Squada One"/>
                <a:ea typeface="Squada One"/>
                <a:cs typeface="Squada One"/>
                <a:sym typeface="Squada One"/>
              </a:rPr>
              <a:t>Conclusion</a:t>
            </a:r>
            <a:endParaRPr>
              <a:highlight>
                <a:srgbClr val="F9F9F9"/>
              </a:highlight>
            </a:endParaRPr>
          </a:p>
        </p:txBody>
      </p:sp>
      <p:sp>
        <p:nvSpPr>
          <p:cNvPr id="107" name="Google Shape;107;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US">
                <a:solidFill>
                  <a:schemeClr val="dk1"/>
                </a:solidFill>
                <a:latin typeface="Roboto"/>
                <a:ea typeface="Roboto"/>
                <a:cs typeface="Roboto"/>
                <a:sym typeface="Roboto"/>
              </a:rPr>
              <a:t>‹#›</a:t>
            </a:fld>
            <a:endParaRPr>
              <a:solidFill>
                <a:schemeClr val="dk1"/>
              </a:solidFill>
              <a:latin typeface="Roboto"/>
              <a:ea typeface="Roboto"/>
              <a:cs typeface="Roboto"/>
              <a:sym typeface="Roboto"/>
            </a:endParaRPr>
          </a:p>
        </p:txBody>
      </p:sp>
      <p:grpSp>
        <p:nvGrpSpPr>
          <p:cNvPr id="108" name="Google Shape;108;p18"/>
          <p:cNvGrpSpPr/>
          <p:nvPr/>
        </p:nvGrpSpPr>
        <p:grpSpPr>
          <a:xfrm>
            <a:off x="233766" y="1407850"/>
            <a:ext cx="8676467" cy="3078900"/>
            <a:chOff x="3816" y="0"/>
            <a:chExt cx="8676467" cy="3078900"/>
          </a:xfrm>
        </p:grpSpPr>
        <p:sp>
          <p:nvSpPr>
            <p:cNvPr id="109" name="Google Shape;109;p18"/>
            <p:cNvSpPr/>
            <p:nvPr/>
          </p:nvSpPr>
          <p:spPr>
            <a:xfrm>
              <a:off x="651307" y="0"/>
              <a:ext cx="7381485" cy="3078900"/>
            </a:xfrm>
            <a:prstGeom prst="rightArrow">
              <a:avLst>
                <a:gd fmla="val 50000" name="adj1"/>
                <a:gd fmla="val 50000" name="adj2"/>
              </a:avLst>
            </a:prstGeom>
            <a:solidFill>
              <a:srgbClr val="CAD5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8"/>
            <p:cNvSpPr/>
            <p:nvPr/>
          </p:nvSpPr>
          <p:spPr>
            <a:xfrm>
              <a:off x="3816" y="923670"/>
              <a:ext cx="1668551" cy="1231560"/>
            </a:xfrm>
            <a:prstGeom prst="roundRect">
              <a:avLst>
                <a:gd fmla="val 16667" name="adj"/>
              </a:avLst>
            </a:prstGeom>
            <a:solidFill>
              <a:srgbClr val="0076B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txBox="1"/>
            <p:nvPr/>
          </p:nvSpPr>
          <p:spPr>
            <a:xfrm>
              <a:off x="63936" y="983790"/>
              <a:ext cx="1548311" cy="1111320"/>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rgbClr val="000000"/>
                </a:buClr>
                <a:buSzPts val="1400"/>
                <a:buFont typeface="Arial"/>
                <a:buNone/>
              </a:pPr>
              <a:r>
                <a:rPr b="0" i="0" lang="en-US" sz="1400" u="none" cap="none" strike="noStrike">
                  <a:solidFill>
                    <a:schemeClr val="dk1"/>
                  </a:solidFill>
                  <a:latin typeface="Arial"/>
                  <a:ea typeface="Arial"/>
                  <a:cs typeface="Arial"/>
                  <a:sym typeface="Arial"/>
                </a:rPr>
                <a:t>Include human evaluation.</a:t>
              </a:r>
              <a:endParaRPr b="0" i="0" sz="1400" u="none" cap="none" strike="noStrike">
                <a:solidFill>
                  <a:schemeClr val="dk1"/>
                </a:solidFill>
                <a:latin typeface="Arial"/>
                <a:ea typeface="Arial"/>
                <a:cs typeface="Arial"/>
                <a:sym typeface="Arial"/>
              </a:endParaRPr>
            </a:p>
          </p:txBody>
        </p:sp>
        <p:sp>
          <p:nvSpPr>
            <p:cNvPr id="112" name="Google Shape;112;p18"/>
            <p:cNvSpPr/>
            <p:nvPr/>
          </p:nvSpPr>
          <p:spPr>
            <a:xfrm>
              <a:off x="1755795" y="923670"/>
              <a:ext cx="1668551" cy="1231560"/>
            </a:xfrm>
            <a:prstGeom prst="roundRect">
              <a:avLst>
                <a:gd fmla="val 16667" name="adj"/>
              </a:avLst>
            </a:prstGeom>
            <a:solidFill>
              <a:srgbClr val="0076B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8"/>
            <p:cNvSpPr txBox="1"/>
            <p:nvPr/>
          </p:nvSpPr>
          <p:spPr>
            <a:xfrm>
              <a:off x="1815915" y="983790"/>
              <a:ext cx="1548311" cy="1111320"/>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rgbClr val="000000"/>
                </a:buClr>
                <a:buSzPts val="1400"/>
                <a:buFont typeface="Arial"/>
                <a:buNone/>
              </a:pPr>
              <a:r>
                <a:rPr b="0" i="0" lang="en-US" sz="1400" u="none" cap="none" strike="noStrike">
                  <a:solidFill>
                    <a:schemeClr val="dk1"/>
                  </a:solidFill>
                  <a:latin typeface="Arial"/>
                  <a:ea typeface="Arial"/>
                  <a:cs typeface="Arial"/>
                  <a:sym typeface="Arial"/>
                </a:rPr>
                <a:t>Apply reinforcement learning.</a:t>
              </a:r>
              <a:endParaRPr b="0" i="0" sz="1400" u="none" cap="none" strike="noStrike">
                <a:solidFill>
                  <a:schemeClr val="dk1"/>
                </a:solidFill>
                <a:latin typeface="Arial"/>
                <a:ea typeface="Arial"/>
                <a:cs typeface="Arial"/>
                <a:sym typeface="Arial"/>
              </a:endParaRPr>
            </a:p>
          </p:txBody>
        </p:sp>
        <p:sp>
          <p:nvSpPr>
            <p:cNvPr id="114" name="Google Shape;114;p18"/>
            <p:cNvSpPr/>
            <p:nvPr/>
          </p:nvSpPr>
          <p:spPr>
            <a:xfrm>
              <a:off x="3507774" y="923670"/>
              <a:ext cx="1668551" cy="1231560"/>
            </a:xfrm>
            <a:prstGeom prst="roundRect">
              <a:avLst>
                <a:gd fmla="val 16667" name="adj"/>
              </a:avLst>
            </a:prstGeom>
            <a:solidFill>
              <a:srgbClr val="0076B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txBox="1"/>
            <p:nvPr/>
          </p:nvSpPr>
          <p:spPr>
            <a:xfrm>
              <a:off x="3567894" y="983790"/>
              <a:ext cx="1548311" cy="1111320"/>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rgbClr val="000000"/>
                </a:buClr>
                <a:buSzPts val="1400"/>
                <a:buFont typeface="Arial"/>
                <a:buNone/>
              </a:pPr>
              <a:r>
                <a:rPr b="0" i="0" lang="en-US" sz="1400" u="none" cap="none" strike="noStrike">
                  <a:solidFill>
                    <a:schemeClr val="dk1"/>
                  </a:solidFill>
                  <a:latin typeface="Arial"/>
                  <a:ea typeface="Arial"/>
                  <a:cs typeface="Arial"/>
                  <a:sym typeface="Arial"/>
                </a:rPr>
                <a:t>Explore advanced paraphrase systems and varying syntactic structures.</a:t>
              </a:r>
              <a:endParaRPr b="0" i="0" sz="1400" u="none" cap="none" strike="noStrike">
                <a:solidFill>
                  <a:schemeClr val="dk1"/>
                </a:solidFill>
                <a:latin typeface="Arial"/>
                <a:ea typeface="Arial"/>
                <a:cs typeface="Arial"/>
                <a:sym typeface="Arial"/>
              </a:endParaRPr>
            </a:p>
          </p:txBody>
        </p:sp>
        <p:sp>
          <p:nvSpPr>
            <p:cNvPr id="116" name="Google Shape;116;p18"/>
            <p:cNvSpPr/>
            <p:nvPr/>
          </p:nvSpPr>
          <p:spPr>
            <a:xfrm>
              <a:off x="5259753" y="923670"/>
              <a:ext cx="1668551" cy="1231560"/>
            </a:xfrm>
            <a:prstGeom prst="roundRect">
              <a:avLst>
                <a:gd fmla="val 16667" name="adj"/>
              </a:avLst>
            </a:prstGeom>
            <a:solidFill>
              <a:srgbClr val="0076B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8"/>
            <p:cNvSpPr txBox="1"/>
            <p:nvPr/>
          </p:nvSpPr>
          <p:spPr>
            <a:xfrm>
              <a:off x="5319873" y="983790"/>
              <a:ext cx="1548311" cy="1111320"/>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rgbClr val="000000"/>
                </a:buClr>
                <a:buSzPts val="1400"/>
                <a:buFont typeface="Arial"/>
                <a:buNone/>
              </a:pPr>
              <a:r>
                <a:rPr b="0" i="0" lang="en-US" sz="1400" u="none" cap="none" strike="noStrike">
                  <a:solidFill>
                    <a:schemeClr val="dk1"/>
                  </a:solidFill>
                  <a:latin typeface="Arial"/>
                  <a:ea typeface="Arial"/>
                  <a:cs typeface="Arial"/>
                  <a:sym typeface="Arial"/>
                </a:rPr>
                <a:t>Summarize key points.</a:t>
              </a:r>
              <a:endParaRPr b="0" i="0" sz="1400" u="none" cap="none" strike="noStrike">
                <a:solidFill>
                  <a:schemeClr val="dk1"/>
                </a:solidFill>
                <a:latin typeface="Arial"/>
                <a:ea typeface="Arial"/>
                <a:cs typeface="Arial"/>
                <a:sym typeface="Arial"/>
              </a:endParaRPr>
            </a:p>
          </p:txBody>
        </p:sp>
        <p:sp>
          <p:nvSpPr>
            <p:cNvPr id="118" name="Google Shape;118;p18"/>
            <p:cNvSpPr/>
            <p:nvPr/>
          </p:nvSpPr>
          <p:spPr>
            <a:xfrm>
              <a:off x="7011732" y="923670"/>
              <a:ext cx="1668551" cy="1231560"/>
            </a:xfrm>
            <a:prstGeom prst="roundRect">
              <a:avLst>
                <a:gd fmla="val 16667" name="adj"/>
              </a:avLst>
            </a:prstGeom>
            <a:solidFill>
              <a:srgbClr val="0076BD"/>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8"/>
            <p:cNvSpPr txBox="1"/>
            <p:nvPr/>
          </p:nvSpPr>
          <p:spPr>
            <a:xfrm>
              <a:off x="7071852" y="983790"/>
              <a:ext cx="1548311" cy="1111320"/>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rgbClr val="000000"/>
                </a:buClr>
                <a:buSzPts val="1400"/>
                <a:buFont typeface="Arial"/>
                <a:buNone/>
              </a:pPr>
              <a:r>
                <a:rPr b="0" i="0" lang="en-US" sz="1400" u="none" cap="none" strike="noStrike">
                  <a:solidFill>
                    <a:schemeClr val="dk1"/>
                  </a:solidFill>
                  <a:latin typeface="Arial"/>
                  <a:ea typeface="Arial"/>
                  <a:cs typeface="Arial"/>
                  <a:sym typeface="Arial"/>
                </a:rPr>
                <a:t>Highlight potential research directions.</a:t>
              </a:r>
              <a:endParaRPr b="0" i="0" sz="1400" u="none" cap="none" strike="noStrike">
                <a:solidFill>
                  <a:schemeClr val="dk1"/>
                </a:solidFill>
                <a:latin typeface="Arial"/>
                <a:ea typeface="Arial"/>
                <a:cs typeface="Arial"/>
                <a:sym typeface="Arial"/>
              </a:endParaRPr>
            </a:p>
          </p:txBody>
        </p:sp>
      </p:grpSp>
      <p:sp>
        <p:nvSpPr>
          <p:cNvPr id="120" name="Google Shape;120;p18"/>
          <p:cNvSpPr/>
          <p:nvPr/>
        </p:nvSpPr>
        <p:spPr>
          <a:xfrm>
            <a:off x="8502665" y="4750475"/>
            <a:ext cx="548700" cy="306342"/>
          </a:xfrm>
          <a:prstGeom prst="homePlate">
            <a:avLst>
              <a:gd fmla="val 50000" name="adj"/>
            </a:avLst>
          </a:prstGeom>
          <a:solidFill>
            <a:schemeClr val="accent1"/>
          </a:solidFill>
          <a:ln cap="flat" cmpd="sng" w="25400">
            <a:solidFill>
              <a:srgbClr val="0032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lang="en-US">
                <a:solidFill>
                  <a:schemeClr val="dk1"/>
                </a:solidFill>
              </a:rPr>
              <a:t>5</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t>Limitations</a:t>
            </a:r>
            <a:endParaRPr/>
          </a:p>
        </p:txBody>
      </p:sp>
      <p:sp>
        <p:nvSpPr>
          <p:cNvPr id="126" name="Google Shape;126;p19"/>
          <p:cNvSpPr txBox="1"/>
          <p:nvPr>
            <p:ph idx="1" type="body"/>
          </p:nvPr>
        </p:nvSpPr>
        <p:spPr>
          <a:xfrm>
            <a:off x="290125" y="3689975"/>
            <a:ext cx="4931700" cy="1619700"/>
          </a:xfrm>
          <a:prstGeom prst="rect">
            <a:avLst/>
          </a:prstGeom>
        </p:spPr>
        <p:txBody>
          <a:bodyPr anchorCtr="0" anchor="t" bIns="91425" lIns="91425" spcFirstLastPara="1" rIns="91425" wrap="square" tIns="91425">
            <a:normAutofit/>
          </a:bodyPr>
          <a:lstStyle/>
          <a:p>
            <a:pPr indent="0" lvl="0" marL="0" rtl="0" algn="l">
              <a:spcBef>
                <a:spcPts val="1400"/>
              </a:spcBef>
              <a:spcAft>
                <a:spcPts val="0"/>
              </a:spcAft>
              <a:buNone/>
            </a:pPr>
            <a:r>
              <a:rPr b="1" lang="en-US" sz="1300">
                <a:latin typeface="Arial"/>
                <a:ea typeface="Arial"/>
                <a:cs typeface="Arial"/>
                <a:sym typeface="Arial"/>
              </a:rPr>
              <a:t>Sample Size</a:t>
            </a:r>
            <a:endParaRPr b="1" sz="1300">
              <a:latin typeface="Arial"/>
              <a:ea typeface="Arial"/>
              <a:cs typeface="Arial"/>
              <a:sym typeface="Arial"/>
            </a:endParaRPr>
          </a:p>
          <a:p>
            <a:pPr indent="0" lvl="0" marL="0" rtl="0" algn="l">
              <a:spcBef>
                <a:spcPts val="1200"/>
              </a:spcBef>
              <a:spcAft>
                <a:spcPts val="1200"/>
              </a:spcAft>
              <a:buNone/>
            </a:pPr>
            <a:r>
              <a:rPr lang="en-US" sz="1100">
                <a:latin typeface="Arial"/>
                <a:ea typeface="Arial"/>
                <a:cs typeface="Arial"/>
                <a:sym typeface="Arial"/>
              </a:rPr>
              <a:t>The study's findings may be limited due to the small sample size used in the research. A larger sample size would provide a more representative and reliable picture of the population being studied.</a:t>
            </a:r>
            <a:endParaRPr sz="1100">
              <a:latin typeface="Arial"/>
              <a:ea typeface="Arial"/>
              <a:cs typeface="Arial"/>
              <a:sym typeface="Arial"/>
            </a:endParaRPr>
          </a:p>
        </p:txBody>
      </p:sp>
      <p:sp>
        <p:nvSpPr>
          <p:cNvPr id="127" name="Google Shape;127;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US"/>
              <a:t>‹#›</a:t>
            </a:fld>
            <a:endParaRPr/>
          </a:p>
        </p:txBody>
      </p:sp>
      <p:sp>
        <p:nvSpPr>
          <p:cNvPr id="128" name="Google Shape;128;p19"/>
          <p:cNvSpPr txBox="1"/>
          <p:nvPr/>
        </p:nvSpPr>
        <p:spPr>
          <a:xfrm>
            <a:off x="5153250" y="3540025"/>
            <a:ext cx="3867900" cy="151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US" sz="1300">
                <a:solidFill>
                  <a:schemeClr val="dk1"/>
                </a:solidFill>
              </a:rPr>
              <a:t>Generalizability</a:t>
            </a:r>
            <a:endParaRPr b="1" sz="1300">
              <a:solidFill>
                <a:schemeClr val="dk1"/>
              </a:solidFill>
            </a:endParaRPr>
          </a:p>
          <a:p>
            <a:pPr indent="0" lvl="0" marL="0" rtl="0" algn="l">
              <a:lnSpc>
                <a:spcPct val="115000"/>
              </a:lnSpc>
              <a:spcBef>
                <a:spcPts val="1200"/>
              </a:spcBef>
              <a:spcAft>
                <a:spcPts val="1200"/>
              </a:spcAft>
              <a:buNone/>
            </a:pPr>
            <a:r>
              <a:rPr lang="en-US" sz="1100">
                <a:solidFill>
                  <a:schemeClr val="dk1"/>
                </a:solidFill>
              </a:rPr>
              <a:t>The study's findings may not be generalizable to a larger population due to the specific characteristics and context of the sample used. The results may only be applicable to the specific group studied and may not be representative of the broader population.</a:t>
            </a:r>
            <a:endParaRPr sz="1100">
              <a:solidFill>
                <a:schemeClr val="dk1"/>
              </a:solidFill>
            </a:endParaRPr>
          </a:p>
        </p:txBody>
      </p:sp>
      <p:pic>
        <p:nvPicPr>
          <p:cNvPr id="129" name="Google Shape;129;p19"/>
          <p:cNvPicPr preferRelativeResize="0"/>
          <p:nvPr/>
        </p:nvPicPr>
        <p:blipFill>
          <a:blip r:embed="rId3">
            <a:alphaModFix/>
          </a:blip>
          <a:stretch>
            <a:fillRect/>
          </a:stretch>
        </p:blipFill>
        <p:spPr>
          <a:xfrm>
            <a:off x="152400" y="1296525"/>
            <a:ext cx="4419599" cy="2444024"/>
          </a:xfrm>
          <a:prstGeom prst="rect">
            <a:avLst/>
          </a:prstGeom>
          <a:noFill/>
          <a:ln>
            <a:noFill/>
          </a:ln>
        </p:spPr>
      </p:pic>
      <p:pic>
        <p:nvPicPr>
          <p:cNvPr id="130" name="Google Shape;130;p19"/>
          <p:cNvPicPr preferRelativeResize="0"/>
          <p:nvPr/>
        </p:nvPicPr>
        <p:blipFill>
          <a:blip r:embed="rId4">
            <a:alphaModFix/>
          </a:blip>
          <a:stretch>
            <a:fillRect/>
          </a:stretch>
        </p:blipFill>
        <p:spPr>
          <a:xfrm>
            <a:off x="5020475" y="1296525"/>
            <a:ext cx="4000676" cy="2241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lnSpc>
                <a:spcPct val="115000"/>
              </a:lnSpc>
              <a:spcBef>
                <a:spcPts val="1800"/>
              </a:spcBef>
              <a:spcAft>
                <a:spcPts val="400"/>
              </a:spcAft>
              <a:buNone/>
            </a:pPr>
            <a:r>
              <a:rPr b="1" lang="en-US" sz="2200">
                <a:latin typeface="Arial"/>
                <a:ea typeface="Arial"/>
                <a:cs typeface="Arial"/>
                <a:sym typeface="Arial"/>
              </a:rPr>
              <a:t>Synthesis</a:t>
            </a:r>
            <a:endParaRPr sz="2200"/>
          </a:p>
        </p:txBody>
      </p:sp>
      <p:sp>
        <p:nvSpPr>
          <p:cNvPr id="136" name="Google Shape;136;p2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lnSpc>
                <a:spcPct val="105000"/>
              </a:lnSpc>
              <a:spcBef>
                <a:spcPts val="1800"/>
              </a:spcBef>
              <a:spcAft>
                <a:spcPts val="0"/>
              </a:spcAft>
              <a:buSzPts val="935"/>
              <a:buNone/>
            </a:pPr>
            <a:r>
              <a:t/>
            </a:r>
            <a:endParaRPr b="1" sz="1645">
              <a:latin typeface="Arial"/>
              <a:ea typeface="Arial"/>
              <a:cs typeface="Arial"/>
              <a:sym typeface="Arial"/>
            </a:endParaRPr>
          </a:p>
          <a:p>
            <a:pPr indent="0" lvl="0" marL="0" rtl="0" algn="l">
              <a:lnSpc>
                <a:spcPct val="105000"/>
              </a:lnSpc>
              <a:spcBef>
                <a:spcPts val="1200"/>
              </a:spcBef>
              <a:spcAft>
                <a:spcPts val="0"/>
              </a:spcAft>
              <a:buSzPts val="935"/>
              <a:buNone/>
            </a:pPr>
            <a:r>
              <a:rPr lang="en-US" sz="1135">
                <a:latin typeface="Arial"/>
                <a:ea typeface="Arial"/>
                <a:cs typeface="Arial"/>
                <a:sym typeface="Arial"/>
              </a:rPr>
              <a:t>The paper presents a comprehensive analysis of the research findings and their implications.</a:t>
            </a:r>
            <a:endParaRPr sz="1135">
              <a:latin typeface="Arial"/>
              <a:ea typeface="Arial"/>
              <a:cs typeface="Arial"/>
              <a:sym typeface="Arial"/>
            </a:endParaRPr>
          </a:p>
          <a:p>
            <a:pPr indent="0" lvl="0" marL="0" rtl="0" algn="l">
              <a:lnSpc>
                <a:spcPct val="105000"/>
              </a:lnSpc>
              <a:spcBef>
                <a:spcPts val="1400"/>
              </a:spcBef>
              <a:spcAft>
                <a:spcPts val="0"/>
              </a:spcAft>
              <a:buSzPts val="935"/>
              <a:buNone/>
            </a:pPr>
            <a:r>
              <a:rPr b="1" lang="en-US" sz="1305">
                <a:latin typeface="Arial"/>
                <a:ea typeface="Arial"/>
                <a:cs typeface="Arial"/>
                <a:sym typeface="Arial"/>
              </a:rPr>
              <a:t>Summary of Findings</a:t>
            </a:r>
            <a:endParaRPr b="1" sz="1305">
              <a:latin typeface="Arial"/>
              <a:ea typeface="Arial"/>
              <a:cs typeface="Arial"/>
              <a:sym typeface="Arial"/>
            </a:endParaRPr>
          </a:p>
          <a:p>
            <a:pPr indent="0" lvl="0" marL="0" rtl="0" algn="l">
              <a:lnSpc>
                <a:spcPct val="105000"/>
              </a:lnSpc>
              <a:spcBef>
                <a:spcPts val="1200"/>
              </a:spcBef>
              <a:spcAft>
                <a:spcPts val="0"/>
              </a:spcAft>
              <a:buSzPts val="935"/>
              <a:buNone/>
            </a:pPr>
            <a:r>
              <a:rPr lang="en-US" sz="1135">
                <a:latin typeface="Arial"/>
                <a:ea typeface="Arial"/>
                <a:cs typeface="Arial"/>
                <a:sym typeface="Arial"/>
              </a:rPr>
              <a:t>The study found that the implementation of educational multi-question generation for reading comprehension significantly improved students' reading comprehension skills.</a:t>
            </a:r>
            <a:endParaRPr sz="1135">
              <a:latin typeface="Arial"/>
              <a:ea typeface="Arial"/>
              <a:cs typeface="Arial"/>
              <a:sym typeface="Arial"/>
            </a:endParaRPr>
          </a:p>
          <a:p>
            <a:pPr indent="0" lvl="0" marL="0" rtl="0" algn="l">
              <a:lnSpc>
                <a:spcPct val="105000"/>
              </a:lnSpc>
              <a:spcBef>
                <a:spcPts val="1400"/>
              </a:spcBef>
              <a:spcAft>
                <a:spcPts val="0"/>
              </a:spcAft>
              <a:buSzPts val="935"/>
              <a:buNone/>
            </a:pPr>
            <a:r>
              <a:rPr b="1" lang="en-US" sz="1305">
                <a:latin typeface="Arial"/>
                <a:ea typeface="Arial"/>
                <a:cs typeface="Arial"/>
                <a:sym typeface="Arial"/>
              </a:rPr>
              <a:t>Implications</a:t>
            </a:r>
            <a:endParaRPr b="1" sz="1305">
              <a:latin typeface="Arial"/>
              <a:ea typeface="Arial"/>
              <a:cs typeface="Arial"/>
              <a:sym typeface="Arial"/>
            </a:endParaRPr>
          </a:p>
          <a:p>
            <a:pPr indent="0" lvl="0" marL="0" rtl="0" algn="l">
              <a:lnSpc>
                <a:spcPct val="105000"/>
              </a:lnSpc>
              <a:spcBef>
                <a:spcPts val="1200"/>
              </a:spcBef>
              <a:spcAft>
                <a:spcPts val="0"/>
              </a:spcAft>
              <a:buSzPts val="935"/>
              <a:buNone/>
            </a:pPr>
            <a:r>
              <a:rPr lang="en-US" sz="1135">
                <a:latin typeface="Arial"/>
                <a:ea typeface="Arial"/>
                <a:cs typeface="Arial"/>
                <a:sym typeface="Arial"/>
              </a:rPr>
              <a:t>The findings of this study have important implications for educational practices. By incorporating educational multi-question generation into reading comprehension activities, educators can enhance students' understanding of the text and promote critical thinking skills. This approach can be particularly beneficial for students who struggle with reading comprehension or have difficulty engaging with the text. Furthermore, the use of technology in the form of multi-question generation tools can provide personalized learning experiences and facilitate individualized instruction.</a:t>
            </a:r>
            <a:endParaRPr sz="1135">
              <a:latin typeface="Arial"/>
              <a:ea typeface="Arial"/>
              <a:cs typeface="Arial"/>
              <a:sym typeface="Arial"/>
            </a:endParaRPr>
          </a:p>
          <a:p>
            <a:pPr indent="0" lvl="0" marL="0" rtl="0" algn="l">
              <a:lnSpc>
                <a:spcPct val="105000"/>
              </a:lnSpc>
              <a:spcBef>
                <a:spcPts val="1200"/>
              </a:spcBef>
              <a:spcAft>
                <a:spcPts val="0"/>
              </a:spcAft>
              <a:buSzPts val="935"/>
              <a:buNone/>
            </a:pPr>
            <a:r>
              <a:t/>
            </a:r>
            <a:endParaRPr sz="1729"/>
          </a:p>
        </p:txBody>
      </p:sp>
      <p:sp>
        <p:nvSpPr>
          <p:cNvPr id="137" name="Google Shape;137;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idx="1" type="body"/>
          </p:nvPr>
        </p:nvSpPr>
        <p:spPr>
          <a:xfrm>
            <a:off x="305900" y="983975"/>
            <a:ext cx="8368200" cy="2583000"/>
          </a:xfrm>
          <a:prstGeom prst="rect">
            <a:avLst/>
          </a:prstGeom>
          <a:noFill/>
          <a:ln>
            <a:noFill/>
          </a:ln>
        </p:spPr>
        <p:txBody>
          <a:bodyPr anchorCtr="0" anchor="t" bIns="91425" lIns="91425" spcFirstLastPara="1" rIns="91425" wrap="square" tIns="91425">
            <a:normAutofit fontScale="25000" lnSpcReduction="20000"/>
          </a:bodyPr>
          <a:lstStyle/>
          <a:p>
            <a:pPr indent="0" lvl="0" marL="0" rtl="0" algn="ctr">
              <a:lnSpc>
                <a:spcPct val="115000"/>
              </a:lnSpc>
              <a:spcBef>
                <a:spcPts val="0"/>
              </a:spcBef>
              <a:spcAft>
                <a:spcPts val="0"/>
              </a:spcAft>
              <a:buSzPct val="327272"/>
              <a:buNone/>
            </a:pPr>
            <a:r>
              <a:t/>
            </a:r>
            <a:endParaRPr sz="2200"/>
          </a:p>
          <a:p>
            <a:pPr indent="0" lvl="0" marL="0" rtl="0" algn="ctr">
              <a:lnSpc>
                <a:spcPct val="115000"/>
              </a:lnSpc>
              <a:spcBef>
                <a:spcPts val="1200"/>
              </a:spcBef>
              <a:spcAft>
                <a:spcPts val="0"/>
              </a:spcAft>
              <a:buSzPct val="37500"/>
              <a:buNone/>
            </a:pPr>
            <a:r>
              <a:rPr lang="en-US" sz="19200">
                <a:latin typeface="Squada One"/>
                <a:ea typeface="Squada One"/>
                <a:cs typeface="Squada One"/>
                <a:sym typeface="Squada One"/>
              </a:rPr>
              <a:t>Thank you</a:t>
            </a:r>
            <a:endParaRPr sz="19200">
              <a:latin typeface="Squada One"/>
              <a:ea typeface="Squada One"/>
              <a:cs typeface="Squada One"/>
              <a:sym typeface="Squada One"/>
            </a:endParaRPr>
          </a:p>
          <a:p>
            <a:pPr indent="0" lvl="0" marL="0" rtl="0" algn="ctr">
              <a:lnSpc>
                <a:spcPct val="115000"/>
              </a:lnSpc>
              <a:spcBef>
                <a:spcPts val="1200"/>
              </a:spcBef>
              <a:spcAft>
                <a:spcPts val="0"/>
              </a:spcAft>
              <a:buSzPct val="50000"/>
              <a:buNone/>
            </a:pPr>
            <a:r>
              <a:rPr lang="en-US" sz="14400">
                <a:latin typeface="Squada One"/>
                <a:ea typeface="Squada One"/>
                <a:cs typeface="Squada One"/>
                <a:sym typeface="Squada One"/>
              </a:rPr>
              <a:t> </a:t>
            </a:r>
            <a:r>
              <a:rPr lang="en-US" sz="12000">
                <a:latin typeface="Squada One"/>
                <a:ea typeface="Squada One"/>
                <a:cs typeface="Squada One"/>
                <a:sym typeface="Squada One"/>
              </a:rPr>
              <a:t>for </a:t>
            </a:r>
            <a:endParaRPr sz="12000">
              <a:latin typeface="Squada One"/>
              <a:ea typeface="Squada One"/>
              <a:cs typeface="Squada One"/>
              <a:sym typeface="Squada One"/>
            </a:endParaRPr>
          </a:p>
          <a:p>
            <a:pPr indent="0" lvl="0" marL="0" rtl="0" algn="ctr">
              <a:lnSpc>
                <a:spcPct val="115000"/>
              </a:lnSpc>
              <a:spcBef>
                <a:spcPts val="1200"/>
              </a:spcBef>
              <a:spcAft>
                <a:spcPts val="0"/>
              </a:spcAft>
              <a:buSzPct val="37500"/>
              <a:buNone/>
            </a:pPr>
            <a:r>
              <a:rPr lang="en-US" sz="19200">
                <a:latin typeface="Squada One"/>
                <a:ea typeface="Squada One"/>
                <a:cs typeface="Squada One"/>
                <a:sym typeface="Squada One"/>
              </a:rPr>
              <a:t>    ALL THE TIME BEING</a:t>
            </a:r>
            <a:endParaRPr sz="19200">
              <a:latin typeface="Squada One"/>
              <a:ea typeface="Squada One"/>
              <a:cs typeface="Squada One"/>
              <a:sym typeface="Squada One"/>
            </a:endParaRPr>
          </a:p>
          <a:p>
            <a:pPr indent="0" lvl="0" marL="0" rtl="0" algn="l">
              <a:lnSpc>
                <a:spcPct val="115000"/>
              </a:lnSpc>
              <a:spcBef>
                <a:spcPts val="1200"/>
              </a:spcBef>
              <a:spcAft>
                <a:spcPts val="1200"/>
              </a:spcAft>
              <a:buSzPts val="1800"/>
              <a:buNone/>
            </a:pPr>
            <a:r>
              <a:t/>
            </a:r>
            <a:endParaRPr/>
          </a:p>
        </p:txBody>
      </p:sp>
      <p:sp>
        <p:nvSpPr>
          <p:cNvPr id="143" name="Google Shape;143;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r>
              <a:rPr lang="en-US"/>
              <a:t>6</a:t>
            </a:r>
            <a:endParaRPr>
              <a:solidFill>
                <a:schemeClr val="dk1"/>
              </a:solidFill>
              <a:latin typeface="Roboto"/>
              <a:ea typeface="Roboto"/>
              <a:cs typeface="Roboto"/>
              <a:sym typeface="Roboto"/>
            </a:endParaRPr>
          </a:p>
        </p:txBody>
      </p:sp>
      <p:sp>
        <p:nvSpPr>
          <p:cNvPr id="144" name="Google Shape;144;p21"/>
          <p:cNvSpPr/>
          <p:nvPr/>
        </p:nvSpPr>
        <p:spPr>
          <a:xfrm>
            <a:off x="3968792" y="3817601"/>
            <a:ext cx="1042416" cy="1042416"/>
          </a:xfrm>
          <a:custGeom>
            <a:rect b="b" l="l" r="r" t="t"/>
            <a:pathLst>
              <a:path extrusionOk="0" h="120000" w="120000">
                <a:moveTo>
                  <a:pt x="0" y="0"/>
                </a:moveTo>
                <a:lnTo>
                  <a:pt x="120000" y="0"/>
                </a:lnTo>
                <a:lnTo>
                  <a:pt x="120000" y="120000"/>
                </a:lnTo>
                <a:lnTo>
                  <a:pt x="0" y="120000"/>
                </a:lnTo>
                <a:close/>
                <a:moveTo>
                  <a:pt x="105000" y="60000"/>
                </a:moveTo>
                <a:lnTo>
                  <a:pt x="15000" y="15000"/>
                </a:lnTo>
                <a:lnTo>
                  <a:pt x="15000" y="105000"/>
                </a:lnTo>
                <a:close/>
              </a:path>
              <a:path extrusionOk="0" fill="darken" h="120000" w="120000">
                <a:moveTo>
                  <a:pt x="105000" y="60000"/>
                </a:moveTo>
                <a:lnTo>
                  <a:pt x="15000" y="15000"/>
                </a:lnTo>
                <a:lnTo>
                  <a:pt x="15000" y="105000"/>
                </a:lnTo>
                <a:close/>
              </a:path>
              <a:path extrusionOk="0" fill="none" h="120000" w="120000">
                <a:moveTo>
                  <a:pt x="105000" y="60000"/>
                </a:moveTo>
                <a:lnTo>
                  <a:pt x="15000" y="105000"/>
                </a:lnTo>
                <a:lnTo>
                  <a:pt x="15000" y="15000"/>
                </a:lnTo>
                <a:close/>
              </a:path>
              <a:path extrusionOk="0" fill="none" h="120000" w="120000">
                <a:moveTo>
                  <a:pt x="0" y="0"/>
                </a:moveTo>
                <a:lnTo>
                  <a:pt x="120000" y="0"/>
                </a:lnTo>
                <a:lnTo>
                  <a:pt x="120000" y="120000"/>
                </a:lnTo>
                <a:lnTo>
                  <a:pt x="0" y="120000"/>
                </a:lnTo>
                <a:close/>
              </a:path>
            </a:pathLst>
          </a:custGeom>
          <a:solidFill>
            <a:schemeClr val="dk1"/>
          </a:solidFill>
          <a:ln cap="flat" cmpd="sng" w="25400">
            <a:solidFill>
              <a:srgbClr val="00324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